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61" r:id="rId5"/>
    <p:sldId id="258" r:id="rId6"/>
    <p:sldId id="259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image" Target="../media/image3.png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image" Target="../media/image3.png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461645" y="2089785"/>
            <a:ext cx="5945505" cy="1764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6400" b="1">
                <a:solidFill>
                  <a:srgbClr val="D7000F"/>
                </a:solidFill>
                <a:latin typeface="Alibaba PuHuiTi Bold" panose="00020600040101010101" charset="-122"/>
                <a:ea typeface="Alibaba PuHuiTi Bold" panose="00020600040101010101" charset="-122"/>
              </a:rPr>
              <a:t>TITLE</a:t>
            </a:r>
            <a:endParaRPr lang="zh-CN" altLang="en-US" sz="6400" b="1">
              <a:solidFill>
                <a:srgbClr val="D7000F"/>
              </a:solidFill>
              <a:latin typeface="Alibaba PuHuiTi Bold" panose="00020600040101010101" charset="-122"/>
              <a:ea typeface="Alibaba PuHuiTi Bold" panose="00020600040101010101" charset="-122"/>
            </a:endParaRPr>
          </a:p>
          <a:p>
            <a:pPr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6400" b="1">
                <a:solidFill>
                  <a:srgbClr val="D7000F"/>
                </a:solidFill>
                <a:latin typeface="Alibaba PuHuiTi Bold" panose="00020600040101010101" charset="-122"/>
                <a:ea typeface="Alibaba PuHuiTi Bold" panose="00020600040101010101" charset="-122"/>
              </a:rPr>
              <a:t>OF DOCUMENT</a:t>
            </a:r>
            <a:endParaRPr lang="zh-CN" altLang="en-US" sz="6400" b="1">
              <a:solidFill>
                <a:srgbClr val="D7000F"/>
              </a:solidFill>
              <a:latin typeface="Alibaba PuHuiTi Bold" panose="00020600040101010101" charset="-122"/>
              <a:ea typeface="Alibaba PuHuiTi Bold" panose="00020600040101010101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60070" y="4001770"/>
            <a:ext cx="2998470" cy="368300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40715" y="4001770"/>
            <a:ext cx="283654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libaba PuHuiTi Medium" panose="00020600040101010101" charset="-122"/>
                <a:ea typeface="Alibaba PuHuiTi Medium" panose="00020600040101010101" charset="-122"/>
              </a:rPr>
              <a:t>DATE OR SUBHEADLINE</a:t>
            </a:r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Alibaba PuHuiTi Medium" panose="00020600040101010101" charset="-122"/>
              <a:ea typeface="Alibaba PuHuiTi Medium" panose="0002060004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61645" y="2089785"/>
            <a:ext cx="5945505" cy="1764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6400" b="1">
                <a:solidFill>
                  <a:srgbClr val="D7000F"/>
                </a:solidFill>
                <a:latin typeface="Alibaba PuHuiTi Bold" panose="00020600040101010101" charset="-122"/>
                <a:ea typeface="Alibaba PuHuiTi Bold" panose="00020600040101010101" charset="-122"/>
              </a:rPr>
              <a:t>TITLE</a:t>
            </a:r>
            <a:endParaRPr lang="zh-CN" altLang="en-US" sz="6400" b="1">
              <a:solidFill>
                <a:srgbClr val="D7000F"/>
              </a:solidFill>
              <a:latin typeface="Alibaba PuHuiTi Bold" panose="00020600040101010101" charset="-122"/>
              <a:ea typeface="Alibaba PuHuiTi Bold" panose="00020600040101010101" charset="-122"/>
            </a:endParaRPr>
          </a:p>
          <a:p>
            <a:pPr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6400" b="1">
                <a:solidFill>
                  <a:srgbClr val="D7000F"/>
                </a:solidFill>
                <a:latin typeface="Alibaba PuHuiTi Bold" panose="00020600040101010101" charset="-122"/>
                <a:ea typeface="Alibaba PuHuiTi Bold" panose="00020600040101010101" charset="-122"/>
              </a:rPr>
              <a:t>OF DOCUMENT</a:t>
            </a:r>
            <a:endParaRPr lang="zh-CN" altLang="en-US" sz="6400" b="1">
              <a:solidFill>
                <a:srgbClr val="D7000F"/>
              </a:solidFill>
              <a:latin typeface="Alibaba PuHuiTi Bold" panose="00020600040101010101" charset="-122"/>
              <a:ea typeface="Alibaba PuHuiTi Bold" panose="00020600040101010101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60070" y="4001770"/>
            <a:ext cx="2998470" cy="368300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>
                <a:lumMod val="9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40715" y="4001770"/>
            <a:ext cx="283654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chemeClr val="bg1">
                    <a:lumMod val="95000"/>
                  </a:schemeClr>
                </a:solidFill>
                <a:latin typeface="Alibaba PuHuiTi Medium" panose="00020600040101010101" charset="-122"/>
                <a:ea typeface="Alibaba PuHuiTi Medium" panose="00020600040101010101" charset="-122"/>
              </a:rPr>
              <a:t>DATE OR SUBHEADLINE</a:t>
            </a:r>
            <a:endParaRPr lang="zh-CN" altLang="en-US">
              <a:solidFill>
                <a:schemeClr val="bg1">
                  <a:lumMod val="95000"/>
                </a:schemeClr>
              </a:solidFill>
              <a:latin typeface="Alibaba PuHuiTi Medium" panose="00020600040101010101" charset="-122"/>
              <a:ea typeface="Alibaba PuHuiTi Medium" panose="000206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任意多边形 2"/>
          <p:cNvSpPr/>
          <p:nvPr>
            <p:custDataLst>
              <p:tags r:id="rId1"/>
            </p:custDataLst>
          </p:nvPr>
        </p:nvSpPr>
        <p:spPr>
          <a:xfrm>
            <a:off x="0" y="0"/>
            <a:ext cx="6167120" cy="1028700"/>
          </a:xfrm>
          <a:custGeom>
            <a:avLst/>
            <a:gdLst>
              <a:gd name="connsiteX0" fmla="*/ 0 w 9712"/>
              <a:gd name="connsiteY0" fmla="*/ 0 h 1620"/>
              <a:gd name="connsiteX1" fmla="*/ 9712 w 9712"/>
              <a:gd name="connsiteY1" fmla="*/ 0 h 1620"/>
              <a:gd name="connsiteX2" fmla="*/ 8281 w 9712"/>
              <a:gd name="connsiteY2" fmla="*/ 1620 h 1620"/>
              <a:gd name="connsiteX3" fmla="*/ 0 w 9712"/>
              <a:gd name="connsiteY3" fmla="*/ 1615 h 1620"/>
              <a:gd name="connsiteX4" fmla="*/ 0 w 9712"/>
              <a:gd name="connsiteY4" fmla="*/ 0 h 1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12" h="1620">
                <a:moveTo>
                  <a:pt x="0" y="0"/>
                </a:moveTo>
                <a:lnTo>
                  <a:pt x="9712" y="0"/>
                </a:lnTo>
                <a:lnTo>
                  <a:pt x="8281" y="1620"/>
                </a:lnTo>
                <a:lnTo>
                  <a:pt x="0" y="1615"/>
                </a:lnTo>
                <a:lnTo>
                  <a:pt x="0" y="0"/>
                </a:lnTo>
                <a:close/>
              </a:path>
            </a:pathLst>
          </a:custGeom>
          <a:solidFill>
            <a:srgbClr val="D7000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52120" y="264795"/>
            <a:ext cx="513588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>
                <a:solidFill>
                  <a:schemeClr val="bg1"/>
                </a:solidFill>
                <a:latin typeface="Alibaba PuHuiTi Bold" panose="00020600040101010101" charset="-122"/>
                <a:ea typeface="Alibaba PuHuiTi Bold" panose="00020600040101010101" charset="-122"/>
              </a:rPr>
              <a:t>TITLE OF DOCUMENT</a:t>
            </a:r>
            <a:endParaRPr lang="zh-CN" altLang="en-US" sz="3600" b="1">
              <a:solidFill>
                <a:schemeClr val="bg1"/>
              </a:solidFill>
              <a:latin typeface="Alibaba PuHuiTi Bold" panose="00020600040101010101" charset="-122"/>
              <a:ea typeface="Alibaba PuHuiTi Bold" panose="0002060004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2120" y="1172845"/>
            <a:ext cx="283654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libaba PuHuiTi Medium" panose="00020600040101010101" charset="-122"/>
                <a:ea typeface="Alibaba PuHuiTi Medium" panose="00020600040101010101" charset="-122"/>
              </a:rPr>
              <a:t>DATE OR SUBHEADLINE</a:t>
            </a:r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Alibaba PuHuiTi Medium" panose="00020600040101010101" charset="-122"/>
              <a:ea typeface="Alibaba PuHuiTi Medium" panose="00020600040101010101" charset="-122"/>
            </a:endParaRPr>
          </a:p>
        </p:txBody>
      </p:sp>
      <p:pic>
        <p:nvPicPr>
          <p:cNvPr id="4" name="图片 3" descr="logo-红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7870" y="297815"/>
            <a:ext cx="817880" cy="45085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5422583" y="1025525"/>
            <a:ext cx="621474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452120" y="6552565"/>
            <a:ext cx="1593215" cy="21399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p>
            <a:r>
              <a:rPr lang="zh-CN" altLang="en-US" sz="800">
                <a:solidFill>
                  <a:schemeClr val="bg1">
                    <a:lumMod val="50000"/>
                  </a:schemeClr>
                </a:solidFill>
                <a:latin typeface="Alibaba PuHuiTi Regular" panose="00020600040101010101" charset="-122"/>
                <a:ea typeface="Alibaba PuHuiTi Regular" panose="00020600040101010101" charset="-122"/>
                <a:cs typeface="Alibaba PuHuiTi Regular" panose="00020600040101010101" charset="-122"/>
              </a:rPr>
              <a:t>01  ｜  www.911signal.com</a:t>
            </a:r>
            <a:endParaRPr lang="zh-CN" altLang="en-US" sz="800">
              <a:solidFill>
                <a:schemeClr val="bg1">
                  <a:lumMod val="50000"/>
                </a:schemeClr>
              </a:solidFill>
              <a:latin typeface="Alibaba PuHuiTi Regular" panose="00020600040101010101" charset="-122"/>
              <a:ea typeface="Alibaba PuHuiTi Regular" panose="00020600040101010101" charset="-122"/>
              <a:cs typeface="Alibaba PuHuiTi Regular" panose="0002060004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452120" y="6552565"/>
            <a:ext cx="1593215" cy="21399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p>
            <a:r>
              <a:rPr lang="zh-CN" altLang="en-US" sz="800">
                <a:solidFill>
                  <a:schemeClr val="bg1">
                    <a:lumMod val="50000"/>
                  </a:schemeClr>
                </a:solidFill>
                <a:latin typeface="Alibaba PuHuiTi Regular" panose="00020600040101010101" charset="-122"/>
                <a:ea typeface="Alibaba PuHuiTi Regular" panose="00020600040101010101" charset="-122"/>
                <a:cs typeface="Alibaba PuHuiTi Regular" panose="00020600040101010101" charset="-122"/>
              </a:rPr>
              <a:t>01  ｜  www.911signal.com</a:t>
            </a:r>
            <a:endParaRPr lang="zh-CN" altLang="en-US" sz="800">
              <a:solidFill>
                <a:schemeClr val="bg1">
                  <a:lumMod val="50000"/>
                </a:schemeClr>
              </a:solidFill>
              <a:latin typeface="Alibaba PuHuiTi Regular" panose="00020600040101010101" charset="-122"/>
              <a:ea typeface="Alibaba PuHuiTi Regular" panose="00020600040101010101" charset="-122"/>
              <a:cs typeface="Alibaba PuHuiTi Regular" panose="00020600040101010101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452120" y="252095"/>
            <a:ext cx="6824980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>
                <a:solidFill>
                  <a:srgbClr val="D7000F"/>
                </a:solidFill>
                <a:latin typeface="Alibaba PuHuiTi Bold" panose="00020600040101010101" charset="-122"/>
                <a:ea typeface="Alibaba PuHuiTi Bold" panose="00020600040101010101" charset="-122"/>
              </a:rPr>
              <a:t>SLIDE OR SECTION HEADLINE</a:t>
            </a:r>
            <a:endParaRPr lang="zh-CN" altLang="en-US" sz="3600" b="1">
              <a:solidFill>
                <a:srgbClr val="D7000F"/>
              </a:solidFill>
              <a:latin typeface="Alibaba PuHuiTi Bold" panose="00020600040101010101" charset="-122"/>
              <a:ea typeface="Alibaba PuHuiTi Bold" panose="00020600040101010101" charset="-122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>
                <a:solidFill>
                  <a:srgbClr val="D7000F"/>
                </a:solidFill>
                <a:latin typeface="Alibaba PuHuiTi Bold" panose="00020600040101010101" charset="-122"/>
                <a:ea typeface="Alibaba PuHuiTi Bold" panose="00020600040101010101" charset="-122"/>
              </a:rPr>
              <a:t>OVER TWO LINES</a:t>
            </a:r>
            <a:endParaRPr lang="zh-CN" altLang="en-US" sz="3600" b="1">
              <a:solidFill>
                <a:srgbClr val="D7000F"/>
              </a:solidFill>
              <a:latin typeface="Alibaba PuHuiTi Bold" panose="00020600040101010101" charset="-122"/>
              <a:ea typeface="Alibaba PuHuiTi Bold" panose="00020600040101010101" charset="-122"/>
            </a:endParaRPr>
          </a:p>
        </p:txBody>
      </p:sp>
      <p:pic>
        <p:nvPicPr>
          <p:cNvPr id="4" name="图片 3" descr="logo-红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0897870" y="297815"/>
            <a:ext cx="817880" cy="450850"/>
          </a:xfrm>
          <a:prstGeom prst="rect">
            <a:avLst/>
          </a:prstGeom>
        </p:spPr>
      </p:pic>
      <p:cxnSp>
        <p:nvCxnSpPr>
          <p:cNvPr id="6" name="直接连接符 5"/>
          <p:cNvCxnSpPr/>
          <p:nvPr>
            <p:custDataLst>
              <p:tags r:id="rId5"/>
            </p:custDataLst>
          </p:nvPr>
        </p:nvCxnSpPr>
        <p:spPr>
          <a:xfrm>
            <a:off x="554673" y="1416050"/>
            <a:ext cx="1108265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452120" y="1553845"/>
            <a:ext cx="283654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libaba PuHuiTi Medium" panose="00020600040101010101" charset="-122"/>
                <a:ea typeface="Alibaba PuHuiTi Medium" panose="00020600040101010101" charset="-122"/>
              </a:rPr>
              <a:t>DATE OR SUBHEADLINE</a:t>
            </a:r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Alibaba PuHuiTi Medium" panose="00020600040101010101" charset="-122"/>
              <a:ea typeface="Alibaba PuHuiTi Medium" panose="0002060004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452120" y="6552565"/>
            <a:ext cx="1593215" cy="213995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p>
            <a:r>
              <a:rPr lang="zh-CN" altLang="en-US" sz="800">
                <a:solidFill>
                  <a:schemeClr val="bg1">
                    <a:lumMod val="50000"/>
                  </a:schemeClr>
                </a:solidFill>
                <a:latin typeface="Alibaba PuHuiTi Regular" panose="00020600040101010101" charset="-122"/>
                <a:ea typeface="Alibaba PuHuiTi Regular" panose="00020600040101010101" charset="-122"/>
                <a:cs typeface="Alibaba PuHuiTi Regular" panose="00020600040101010101" charset="-122"/>
              </a:rPr>
              <a:t>01  ｜  www.911signal.com</a:t>
            </a:r>
            <a:endParaRPr lang="zh-CN" altLang="en-US" sz="800">
              <a:solidFill>
                <a:schemeClr val="bg1">
                  <a:lumMod val="50000"/>
                </a:schemeClr>
              </a:solidFill>
              <a:latin typeface="Alibaba PuHuiTi Regular" panose="00020600040101010101" charset="-122"/>
              <a:ea typeface="Alibaba PuHuiTi Regular" panose="00020600040101010101" charset="-122"/>
              <a:cs typeface="Alibaba PuHuiTi Regular" panose="00020600040101010101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452120" y="264795"/>
            <a:ext cx="513588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>
                <a:solidFill>
                  <a:srgbClr val="D7000F"/>
                </a:solidFill>
                <a:latin typeface="Alibaba PuHuiTi Bold" panose="00020600040101010101" charset="-122"/>
                <a:ea typeface="Alibaba PuHuiTi Bold" panose="00020600040101010101" charset="-122"/>
              </a:rPr>
              <a:t>TITLE OF DOCUMENT</a:t>
            </a:r>
            <a:endParaRPr lang="zh-CN" altLang="en-US" sz="3600" b="1">
              <a:solidFill>
                <a:srgbClr val="D7000F"/>
              </a:solidFill>
              <a:latin typeface="Alibaba PuHuiTi Bold" panose="00020600040101010101" charset="-122"/>
              <a:ea typeface="Alibaba PuHuiTi Bold" panose="00020600040101010101" charset="-122"/>
            </a:endParaRPr>
          </a:p>
        </p:txBody>
      </p:sp>
      <p:pic>
        <p:nvPicPr>
          <p:cNvPr id="3" name="图片 2" descr="logo-红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0897870" y="297815"/>
            <a:ext cx="817880" cy="450850"/>
          </a:xfrm>
          <a:prstGeom prst="rect">
            <a:avLst/>
          </a:prstGeom>
        </p:spPr>
      </p:pic>
      <p:cxnSp>
        <p:nvCxnSpPr>
          <p:cNvPr id="6" name="直接连接符 5"/>
          <p:cNvCxnSpPr/>
          <p:nvPr>
            <p:custDataLst>
              <p:tags r:id="rId5"/>
            </p:custDataLst>
          </p:nvPr>
        </p:nvCxnSpPr>
        <p:spPr>
          <a:xfrm>
            <a:off x="554673" y="1025525"/>
            <a:ext cx="1108265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452120" y="1172845"/>
            <a:ext cx="283654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chemeClr val="tx1">
                    <a:lumMod val="65000"/>
                    <a:lumOff val="35000"/>
                  </a:schemeClr>
                </a:solidFill>
                <a:latin typeface="Alibaba PuHuiTi Medium" panose="00020600040101010101" charset="-122"/>
                <a:ea typeface="Alibaba PuHuiTi Medium" panose="00020600040101010101" charset="-122"/>
              </a:rPr>
              <a:t>DATE OR SUBHEADLINE</a:t>
            </a:r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Alibaba PuHuiTi Medium" panose="00020600040101010101" charset="-122"/>
              <a:ea typeface="Alibaba PuHuiTi Medium" panose="0002060004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WPS 文字</Application>
  <PresentationFormat>宽屏</PresentationFormat>
  <Paragraphs>29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22" baseType="lpstr">
      <vt:lpstr>Arial</vt:lpstr>
      <vt:lpstr>宋体</vt:lpstr>
      <vt:lpstr>Wingdings</vt:lpstr>
      <vt:lpstr>Alibaba PuHuiTi Heavy</vt:lpstr>
      <vt:lpstr>Alibaba PuHuiTi Medium</vt:lpstr>
      <vt:lpstr>Alibaba PuHuiTi Bold</vt:lpstr>
      <vt:lpstr>Calibri</vt:lpstr>
      <vt:lpstr>Helvetica Neue</vt:lpstr>
      <vt:lpstr>微软雅黑</vt:lpstr>
      <vt:lpstr>宋体</vt:lpstr>
      <vt:lpstr>Arial Unicode MS</vt:lpstr>
      <vt:lpstr>汉仪书宋二KW</vt:lpstr>
      <vt:lpstr>Calibri Light</vt:lpstr>
      <vt:lpstr>Arial Regular</vt:lpstr>
      <vt:lpstr>Alibaba PuHuiTi Light</vt:lpstr>
      <vt:lpstr>Alibaba PuHuiTi Regular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lexialiang</dc:creator>
  <cp:lastModifiedBy>小纳法号管管</cp:lastModifiedBy>
  <cp:revision>12</cp:revision>
  <dcterms:created xsi:type="dcterms:W3CDTF">2024-03-28T10:05:32Z</dcterms:created>
  <dcterms:modified xsi:type="dcterms:W3CDTF">2024-03-28T10:05:32Z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2052-6.5.2.8766</vt:lpwstr>
  </property>
  <property fmtid="{D5CDD505-2E9C-101B-9397-08002B2CF9AE}" pid="3" name="ICV">
    <vt:lpwstr>F11DD6EF9E6D518A8B38056633FCA9F7_42</vt:lpwstr>
  </property>
</Properties>
</file>